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6-29T07:34:34.262"/>
    </inkml:context>
    <inkml:brush xml:id="br0">
      <inkml:brushProperty name="width" value="0.3" units="cm"/>
      <inkml:brushProperty name="height" value="0.6" units="cm"/>
      <inkml:brushProperty name="color" value="#FFFF61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0,'2897'0,"-2849"3,72 11,27 3,577-13,-373-7,327 3,-629 2,76 14,-73-8,57 1,777-7,-436-4,-390 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16E917-E170-4D80-D581-1996F9EE8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59AA78-5B77-1D88-1A39-EB0EB4E81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A58060-0029-1768-DFFF-0BD688C1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783574-F117-C672-8788-4D5699755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8B38A5-34E3-88BD-9C37-70B2FF68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608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C6B16A-CE3F-DFAA-8968-4A1C86D4E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A0CD2F-D02E-8703-ED29-E8C80B89B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F4FD65-6CC5-9866-6AB3-FFC18AFC2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961AFF-D2AB-E8F1-BB01-83052258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4C3842-D4C5-5AB9-CF4A-D13A0959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3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A6A2BF7-30E5-8914-2CE2-827BC75D0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DA2A85-DFD8-F41A-248E-D57406AFF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84EDEE-C7AA-F957-33C1-91939EC0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1FC72B-7840-9645-37C0-C579E4740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4870B-C159-238D-BE6F-51A5F013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29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1A78A-12FE-A520-D2EE-797BFE226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88B361-6DD6-58AD-91FC-0A9CE7D27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AA816C-2A74-E108-E412-CFF67875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49D190-5515-003B-A3FA-9B3DBC9AA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B56F24-671D-2926-BE81-1D20707B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7D23E9-942C-832E-BB58-68C126D0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673908-FAD9-42C4-3ECC-FF6A62CC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DCFB0A-2BE4-8C37-63C9-E96677C8F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738261-6EFE-F353-606D-80C851E2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0E020D-0F63-0E9E-CDF0-74AA7B4C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08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64A6A1-9043-A708-191D-5AC078AD6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3C1CF1-E907-1ED6-0553-A212E4ED4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EA87C1-456F-8363-2513-A30D07BE9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834A45-E329-839A-6D52-4BDD2A0A9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D65653-FA14-09E4-D270-B1FCFBC68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812368-5C0F-2B48-8E6F-A8E56BFC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25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545987-C1DB-637A-87D4-BD7F35D9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BF0D50-63AA-DFBE-2610-1A2340D19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E8B350-03B8-73EE-0299-02DD14C7A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8138AE-8B3C-B19E-0F24-4C4881BF08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4687550-EBA6-FA73-8C16-45F866E90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5455BA-4B52-6EC7-C786-E6AF8551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13BE53D-06F0-88B8-931D-D630CF1F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D3CA56-B140-2BB7-30BD-91F625DB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829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646B44-1DCF-25F7-7C7B-7A9C2E024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B943D5-5FF2-E4F6-1316-A9C9B7B7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11E13A-47D5-7AC1-0508-B04F0739E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9CBB78-A309-A2D8-8395-25875102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233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D8E8155-5CED-E7D7-41D5-F5CAC105D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CE5A84F-6302-E891-CC62-F0FE6E6E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16D8BC-8D7D-77C4-4C24-2E3F1089D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5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88CB90-87B8-7A31-0173-38B3520E6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8A3658-35B1-7A8B-383B-150FC7F09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0FD94A-EC0E-97CB-DCA9-07DDD7BAD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9A537D-188F-4400-DE84-B8973A17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31694A-1A39-1F8B-EDE2-35755E57B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ABFCC7-D3AE-A691-F631-5B70DDB4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9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70DF6-462E-8FF3-A6EC-0B7FDAEBF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2A2F52-6600-EFE9-F3BF-23C20C2EC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BE2E28-6CB7-7597-A638-F7A03417C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4AC16C-4C67-9D73-5F5B-77867E9C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BAED36-93CC-3112-B4D1-1E7205A6A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03C06E-FE77-1ECF-BA25-4F1D4CFDC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8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5CB296C-1013-F230-B511-7E0BF6342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CB1599-A29A-980E-5C1C-ADD156C41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ACBD7D-9ED1-579B-008B-6B9C3A5DB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FB901-B093-467B-9DA5-B106175A2AC3}" type="datetimeFigureOut">
              <a:rPr kumimoji="1" lang="ja-JP" altLang="en-US" smtClean="0"/>
              <a:t>2025/11/16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13170E-5AC7-1D09-0213-92FCEA2B4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A623CF-2F5F-1112-DB38-052FD56C80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773DE-EB22-4D62-B751-67B9481179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68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90F54-6195-2201-2058-13D6F951F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9ACD931-47A3-FA02-E3EF-E63532A3FB62}"/>
              </a:ext>
            </a:extLst>
          </p:cNvPr>
          <p:cNvSpPr/>
          <p:nvPr/>
        </p:nvSpPr>
        <p:spPr>
          <a:xfrm>
            <a:off x="2730500" y="2222500"/>
            <a:ext cx="5698341" cy="251647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B3DFD9D-C63C-2C73-6A61-149ED4BF2B25}"/>
              </a:ext>
            </a:extLst>
          </p:cNvPr>
          <p:cNvGrpSpPr/>
          <p:nvPr/>
        </p:nvGrpSpPr>
        <p:grpSpPr>
          <a:xfrm>
            <a:off x="4307796" y="2440586"/>
            <a:ext cx="2102372" cy="803848"/>
            <a:chOff x="4313420" y="2434030"/>
            <a:chExt cx="2102372" cy="803848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7" name="二等辺三角形 6">
              <a:extLst>
                <a:ext uri="{FF2B5EF4-FFF2-40B4-BE49-F238E27FC236}">
                  <a16:creationId xmlns:a16="http://schemas.microsoft.com/office/drawing/2014/main" id="{5B54C75F-B223-09D6-936D-6AE577223D0C}"/>
                </a:ext>
              </a:extLst>
            </p:cNvPr>
            <p:cNvSpPr/>
            <p:nvPr/>
          </p:nvSpPr>
          <p:spPr>
            <a:xfrm rot="5400000">
              <a:off x="4672247" y="2075204"/>
              <a:ext cx="803847" cy="1521501"/>
            </a:xfrm>
            <a:prstGeom prst="triangle">
              <a:avLst>
                <a:gd name="adj" fmla="val 48750"/>
              </a:avLst>
            </a:prstGeom>
            <a:grpFill/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二等辺三角形 7">
              <a:extLst>
                <a:ext uri="{FF2B5EF4-FFF2-40B4-BE49-F238E27FC236}">
                  <a16:creationId xmlns:a16="http://schemas.microsoft.com/office/drawing/2014/main" id="{C2488753-C587-2BC3-8F9A-134C820EB48C}"/>
                </a:ext>
              </a:extLst>
            </p:cNvPr>
            <p:cNvSpPr/>
            <p:nvPr/>
          </p:nvSpPr>
          <p:spPr>
            <a:xfrm rot="16200000">
              <a:off x="5253117" y="2075203"/>
              <a:ext cx="803847" cy="1521502"/>
            </a:xfrm>
            <a:prstGeom prst="triangle">
              <a:avLst>
                <a:gd name="adj" fmla="val 48750"/>
              </a:avLst>
            </a:prstGeom>
            <a:grpFill/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C55DDF-C8AE-27D8-12BE-63CF24D8D67B}"/>
              </a:ext>
            </a:extLst>
          </p:cNvPr>
          <p:cNvSpPr txBox="1"/>
          <p:nvPr/>
        </p:nvSpPr>
        <p:spPr>
          <a:xfrm>
            <a:off x="3933042" y="2522094"/>
            <a:ext cx="3162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お見積り</a:t>
            </a:r>
            <a:r>
              <a:rPr kumimoji="1" lang="ja-JP" altLang="en-US" sz="3600" b="1" dirty="0"/>
              <a:t>特典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088074E-5E2D-2A87-7212-CB418214B9A4}"/>
              </a:ext>
            </a:extLst>
          </p:cNvPr>
          <p:cNvSpPr txBox="1"/>
          <p:nvPr/>
        </p:nvSpPr>
        <p:spPr>
          <a:xfrm>
            <a:off x="3093604" y="4046476"/>
            <a:ext cx="5003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Amazon</a:t>
            </a:r>
            <a:r>
              <a:rPr lang="ja-JP" altLang="en-US" sz="2400" b="1" dirty="0"/>
              <a:t>ギフトカード</a:t>
            </a:r>
            <a:r>
              <a:rPr kumimoji="1" lang="ja-JP" altLang="en-US" sz="2400" b="1" dirty="0"/>
              <a:t>プレゼント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8B4A3755-930F-1AC3-F052-3AD1FA4333DE}"/>
                  </a:ext>
                </a:extLst>
              </p14:cNvPr>
              <p14:cNvContentPartPr/>
              <p14:nvPr/>
            </p14:nvContentPartPr>
            <p14:xfrm>
              <a:off x="4175257" y="3851825"/>
              <a:ext cx="2410920" cy="26280"/>
            </p14:xfrm>
          </p:contentPart>
        </mc:Choice>
        <mc:Fallback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8B4A3755-930F-1AC3-F052-3AD1FA4333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21257" y="3743825"/>
                <a:ext cx="2518560" cy="24192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E34727-6027-81CF-932C-49EC00CD10DE}"/>
              </a:ext>
            </a:extLst>
          </p:cNvPr>
          <p:cNvSpPr txBox="1"/>
          <p:nvPr/>
        </p:nvSpPr>
        <p:spPr>
          <a:xfrm>
            <a:off x="3093604" y="3056715"/>
            <a:ext cx="449189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/>
              <a:t>お見積もりのご依頼で</a:t>
            </a:r>
            <a:endParaRPr lang="en-US" altLang="ja-JP" sz="2400" b="1" dirty="0"/>
          </a:p>
          <a:p>
            <a:pPr algn="ctr"/>
            <a:r>
              <a:rPr kumimoji="1" lang="en-US" altLang="ja-JP" sz="4400" b="1" dirty="0"/>
              <a:t>5,000</a:t>
            </a:r>
            <a:r>
              <a:rPr kumimoji="1" lang="ja-JP" altLang="en-US" sz="4400" b="1" dirty="0"/>
              <a:t>円分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8545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悟 大石</dc:creator>
  <cp:lastModifiedBy>悟 大石</cp:lastModifiedBy>
  <cp:revision>1</cp:revision>
  <dcterms:created xsi:type="dcterms:W3CDTF">2025-11-16T07:54:10Z</dcterms:created>
  <dcterms:modified xsi:type="dcterms:W3CDTF">2025-11-16T07:55:13Z</dcterms:modified>
</cp:coreProperties>
</file>