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0B9243-2955-AC67-D42C-DA2DC47C2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2C93DBF-4F8A-61C9-495C-324B04563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26293D-6FA7-1A2D-3C02-DBF87DA0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FEF3A7-D4D4-15A4-7CC9-5ECB5D92D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C356C2-ACE5-2D42-A147-1ED31204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21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90F69D-6A16-8D1D-C5AF-869AD8F57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7B219E-17D1-3692-E531-9DD882B1D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0B4616-A5B8-9734-38A1-03B69C0C1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E1EE45-ECA3-E734-792F-9FBBD0248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B04D3-02DA-57A3-3E69-A5FA34E29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40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C82925F-BA59-BF7B-D50C-0D2377140F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77F3A9-5938-3F8F-1CAC-60EF1697C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E30E0D-B61A-33DF-9FA6-A5C204FEC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DAC624-9A29-614D-6433-D9099AD4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6A70FE-6938-9B7C-9689-4BA620593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90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ACDE5A-548F-45E1-521C-65714940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4D64F3-2B54-AD5D-8E3C-1A0A8331B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9C4CB1-632F-C461-244C-CC3AE78BC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E72880-FDA1-36EB-F5AB-39CCB5044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704C8-F2C2-07FD-1850-ED18D98CF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88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E4B27E-18B8-662C-11A1-9C6927D9F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3A043C-D5EE-4CD3-2518-99B1FB2A8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2870F6-D3B2-DBA4-CAD4-615537E46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3B88EA-264F-20D9-0B8C-7015DFA5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1BE19-13AF-06D8-52D7-BBA9A0661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10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C7EABB-6347-D8F3-A38B-3AEF052B1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F3B20C-28F8-C9C6-B8F6-A19885E60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FCA8AB-F56B-022C-4DF0-548F3A15A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86977E-015D-A713-405A-A37FA0D1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E51C53-D84A-10A9-B34D-F382FD597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A1F2ED-8DAB-B572-DE89-6712BFDB0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263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BC4CCA-91EB-DBB1-CEB2-FECB2D02C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CDC409-5301-3184-4A8A-6C6DEE76A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97A1920-4D37-F5A9-6481-EF2C397AC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31AA72-2814-2B14-61EB-92C33D21CF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7FD7523-1D98-B301-EA94-EC2BA0A5A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658F4DF-D49C-C89F-AC16-6C0B6304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E99BA8F-E554-81A4-ED63-A01965FAE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4BDFE45-5775-4F53-573E-748FD5149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9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6029D3-CE36-A3F8-9B90-3F4A46B3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369D0B8-1B6A-A1E6-27F8-93E04FEC5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86203-01DD-71A2-65CD-288F7A3D1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6E3F75-8551-06EE-DD87-D3D1A08B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73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17F023E-7090-D619-995A-355F33E27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0E2D8BB-8F34-FC07-8FAC-A07A8AFFD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9949F2-C545-46F3-2AB9-CF17DBB1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3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B1CDE0-E15A-BDAD-9FC3-7A752B4A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F78A20-7F88-0D36-0577-C82E64340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909DAE-3B84-5E31-8C59-7A72F0091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2418A7-26E6-9305-2388-60C7A4B89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573B0C-FCF9-8129-BFBA-F87652345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0B81C0-026D-3663-32C6-21A2CA7BC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9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66ADE-A422-F695-D2D2-E0B949A49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973F3C0-1DDF-FBC9-A518-BA95DFC1F7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81DDCB-EA99-F8D6-70B6-BC92FDF8F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4ED382-87DE-58B8-2AE2-1916EA0E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8A203D-44FA-43C5-5463-F48860EAC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D0C6D9-54A5-9133-1727-201E3081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65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00FACD8-326C-4F57-1F8F-996E51657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27BA9C-7630-C394-13FE-FE054DBF3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BD5255-AE81-63B3-6D25-EED4B80AC7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2A890-1179-494E-AC39-78143EF6C43D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3A88BC-4478-E1AC-3DBE-6CA4578A5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5EAEDE-38C9-84E9-7B18-C57227EAA7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DADB3-DCF9-48E8-8656-8E900A2D7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521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128F27-6012-1D2F-2DD3-1B2DA8A60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76387" y="5664200"/>
            <a:ext cx="9144000" cy="23876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0862F0A-F4DC-7E11-E22F-DF4198231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462087" y="6396038"/>
            <a:ext cx="9144000" cy="1655762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E9AC6A-A9F3-A2BA-1C19-65BF318B5548}"/>
              </a:ext>
            </a:extLst>
          </p:cNvPr>
          <p:cNvSpPr txBox="1"/>
          <p:nvPr/>
        </p:nvSpPr>
        <p:spPr>
          <a:xfrm>
            <a:off x="2043112" y="1309688"/>
            <a:ext cx="5872163" cy="24314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イサカホームの見学会に初参加</a:t>
            </a:r>
            <a:endParaRPr kumimoji="1" lang="en-US" altLang="ja-JP" dirty="0"/>
          </a:p>
          <a:p>
            <a:pPr algn="ctr"/>
            <a:r>
              <a:rPr lang="ja-JP" altLang="en-US" dirty="0"/>
              <a:t>かつ見学会</a:t>
            </a:r>
            <a:r>
              <a:rPr lang="en-US" altLang="ja-JP" dirty="0"/>
              <a:t>2</a:t>
            </a:r>
            <a:r>
              <a:rPr lang="ja-JP" altLang="en-US" dirty="0"/>
              <a:t>日前までのご予約で</a:t>
            </a:r>
            <a:endParaRPr lang="en-US" altLang="ja-JP" dirty="0"/>
          </a:p>
          <a:p>
            <a:pPr algn="ctr"/>
            <a:r>
              <a:rPr kumimoji="1" lang="ja-JP" altLang="en-US" sz="4000" b="1" dirty="0">
                <a:latin typeface="+mj-lt"/>
              </a:rPr>
              <a:t>新米</a:t>
            </a:r>
            <a:r>
              <a:rPr lang="en-US" altLang="ja-JP" sz="4000" b="1" dirty="0">
                <a:latin typeface="+mj-lt"/>
              </a:rPr>
              <a:t>(</a:t>
            </a:r>
            <a:r>
              <a:rPr lang="ja-JP" altLang="en-US" sz="4000" b="1" dirty="0">
                <a:latin typeface="+mj-lt"/>
              </a:rPr>
              <a:t>２</a:t>
            </a:r>
            <a:r>
              <a:rPr lang="en-US" altLang="ja-JP" sz="4000" b="1" dirty="0">
                <a:latin typeface="+mj-lt"/>
              </a:rPr>
              <a:t>kg)</a:t>
            </a:r>
            <a:r>
              <a:rPr lang="ja-JP" altLang="en-US" sz="4000" b="1" dirty="0">
                <a:latin typeface="+mj-lt"/>
              </a:rPr>
              <a:t>プレゼント！</a:t>
            </a:r>
            <a:endParaRPr lang="en-US" altLang="ja-JP" sz="4000" b="1" dirty="0">
              <a:latin typeface="+mj-lt"/>
            </a:endParaRPr>
          </a:p>
          <a:p>
            <a:pPr algn="ctr"/>
            <a:r>
              <a:rPr kumimoji="1" lang="ja-JP" altLang="en-US" dirty="0"/>
              <a:t>お見積りのご依頼で</a:t>
            </a:r>
            <a:endParaRPr kumimoji="1" lang="en-US" altLang="ja-JP" dirty="0"/>
          </a:p>
          <a:p>
            <a:pPr algn="ctr"/>
            <a:r>
              <a:rPr lang="en-US" altLang="ja-JP" dirty="0"/>
              <a:t>Amazon</a:t>
            </a:r>
            <a:r>
              <a:rPr lang="ja-JP" altLang="en-US" dirty="0"/>
              <a:t>ギフトカード</a:t>
            </a:r>
            <a:endParaRPr lang="en-US" altLang="ja-JP" dirty="0"/>
          </a:p>
          <a:p>
            <a:pPr algn="ctr"/>
            <a:r>
              <a:rPr kumimoji="1" lang="en-US" altLang="ja-JP" sz="4000" b="1" dirty="0">
                <a:latin typeface="+mj-lt"/>
              </a:rPr>
              <a:t>5,000</a:t>
            </a:r>
            <a:r>
              <a:rPr kumimoji="1" lang="ja-JP" altLang="en-US" sz="4000" b="1" dirty="0">
                <a:latin typeface="+mj-lt"/>
              </a:rPr>
              <a:t>円分プレゼント！</a:t>
            </a:r>
          </a:p>
        </p:txBody>
      </p:sp>
    </p:spTree>
    <p:extLst>
      <p:ext uri="{BB962C8B-B14F-4D97-AF65-F5344CB8AC3E}">
        <p14:creationId xmlns:p14="http://schemas.microsoft.com/office/powerpoint/2010/main" val="941371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takase</dc:creator>
  <cp:lastModifiedBy>takase</cp:lastModifiedBy>
  <cp:revision>1</cp:revision>
  <dcterms:created xsi:type="dcterms:W3CDTF">2025-10-10T01:56:13Z</dcterms:created>
  <dcterms:modified xsi:type="dcterms:W3CDTF">2025-10-10T01:56:18Z</dcterms:modified>
</cp:coreProperties>
</file>